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95174317-17EB-45C7-B253-21EC1C573D3B}" type="datetimeFigureOut">
              <a:rPr lang="zh-TW" altLang="en-US" smtClean="0"/>
              <a:t>2022/1/4</a:t>
            </a:fld>
            <a:endParaRPr lang="zh-TW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C956923-D86E-464B-AFA7-E5615C0EF6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2392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4317-17EB-45C7-B253-21EC1C573D3B}" type="datetimeFigureOut">
              <a:rPr lang="zh-TW" altLang="en-US" smtClean="0"/>
              <a:t>2022/1/4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6923-D86E-464B-AFA7-E5615C0EF6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860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4317-17EB-45C7-B253-21EC1C573D3B}" type="datetimeFigureOut">
              <a:rPr lang="zh-TW" altLang="en-US" smtClean="0"/>
              <a:t>2022/1/4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6923-D86E-464B-AFA7-E5615C0EF6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602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4317-17EB-45C7-B253-21EC1C573D3B}" type="datetimeFigureOut">
              <a:rPr lang="zh-TW" altLang="en-US" smtClean="0"/>
              <a:t>2022/1/4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6923-D86E-464B-AFA7-E5615C0EF6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03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5174317-17EB-45C7-B253-21EC1C573D3B}" type="datetimeFigureOut">
              <a:rPr lang="zh-TW" altLang="en-US" smtClean="0"/>
              <a:t>2022/1/4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2C956923-D86E-464B-AFA7-E5615C0EF6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0630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4317-17EB-45C7-B253-21EC1C573D3B}" type="datetimeFigureOut">
              <a:rPr lang="zh-TW" altLang="en-US" smtClean="0"/>
              <a:t>2022/1/4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6923-D86E-464B-AFA7-E5615C0EF6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35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4317-17EB-45C7-B253-21EC1C573D3B}" type="datetimeFigureOut">
              <a:rPr lang="zh-TW" altLang="en-US" smtClean="0"/>
              <a:t>2022/1/4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6923-D86E-464B-AFA7-E5615C0EF6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50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4317-17EB-45C7-B253-21EC1C573D3B}" type="datetimeFigureOut">
              <a:rPr lang="zh-TW" altLang="en-US" smtClean="0"/>
              <a:t>2022/1/4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6923-D86E-464B-AFA7-E5615C0EF6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507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4317-17EB-45C7-B253-21EC1C573D3B}" type="datetimeFigureOut">
              <a:rPr lang="zh-TW" altLang="en-US" smtClean="0"/>
              <a:t>2022/1/4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6923-D86E-464B-AFA7-E5615C0EF6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000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4317-17EB-45C7-B253-21EC1C573D3B}" type="datetimeFigureOut">
              <a:rPr lang="zh-TW" altLang="en-US" smtClean="0"/>
              <a:t>2022/1/4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2C956923-D86E-464B-AFA7-E5615C0EF61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23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5174317-17EB-45C7-B253-21EC1C573D3B}" type="datetimeFigureOut">
              <a:rPr lang="zh-TW" altLang="en-US" smtClean="0"/>
              <a:t>2022/1/4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2C956923-D86E-464B-AFA7-E5615C0EF61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543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5174317-17EB-45C7-B253-21EC1C573D3B}" type="datetimeFigureOut">
              <a:rPr lang="zh-TW" altLang="en-US" smtClean="0"/>
              <a:t>2022/1/4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C956923-D86E-464B-AFA7-E5615C0EF61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49838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僑光科技大學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圖書館</a:t>
            </a:r>
            <a:r>
              <a:rPr lang="zh-TW" altLang="en-US" dirty="0"/>
              <a:t>一</a:t>
            </a:r>
            <a:r>
              <a:rPr lang="zh-TW" altLang="en-US" dirty="0" smtClean="0"/>
              <a:t>樓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61708" y="4556802"/>
            <a:ext cx="9070848" cy="457201"/>
          </a:xfrm>
        </p:spPr>
        <p:txBody>
          <a:bodyPr>
            <a:noAutofit/>
          </a:bodyPr>
          <a:lstStyle/>
          <a:p>
            <a:r>
              <a:rPr lang="zh-TW" altLang="en-US" sz="2400" dirty="0" smtClean="0"/>
              <a:t>組員：</a:t>
            </a:r>
            <a:r>
              <a:rPr lang="en-US" altLang="zh-TW" sz="2400" dirty="0" smtClean="0"/>
              <a:t>10715151</a:t>
            </a:r>
            <a:r>
              <a:rPr lang="zh-TW" altLang="en-US" sz="2400" dirty="0" smtClean="0"/>
              <a:t>吳建宏、</a:t>
            </a:r>
            <a:r>
              <a:rPr lang="en-US" altLang="zh-TW" sz="2400" spc="80" dirty="0" smtClean="0">
                <a:solidFill>
                  <a:schemeClr val="tx2">
                    <a:lumMod val="75000"/>
                  </a:schemeClr>
                </a:solidFill>
              </a:rPr>
              <a:t>10715150</a:t>
            </a:r>
            <a:r>
              <a:rPr lang="zh-TW" altLang="en-US" sz="2400" spc="80" dirty="0" smtClean="0">
                <a:solidFill>
                  <a:schemeClr val="tx2">
                    <a:lumMod val="75000"/>
                  </a:schemeClr>
                </a:solidFill>
              </a:rPr>
              <a:t>張淑芳、</a:t>
            </a:r>
            <a:r>
              <a:rPr lang="en-US" altLang="zh-TW" sz="2400" spc="80" dirty="0" smtClean="0">
                <a:solidFill>
                  <a:schemeClr val="tx2">
                    <a:lumMod val="75000"/>
                  </a:schemeClr>
                </a:solidFill>
              </a:rPr>
              <a:t>10715123</a:t>
            </a:r>
            <a:r>
              <a:rPr lang="zh-TW" altLang="en-US" sz="2400" spc="80" dirty="0" smtClean="0">
                <a:solidFill>
                  <a:schemeClr val="tx2">
                    <a:lumMod val="75000"/>
                  </a:schemeClr>
                </a:solidFill>
              </a:rPr>
              <a:t>程志文</a:t>
            </a:r>
            <a:r>
              <a:rPr lang="en-US" altLang="zh-TW" sz="2400" spc="80" dirty="0" smtClean="0">
                <a:solidFill>
                  <a:schemeClr val="tx2">
                    <a:lumMod val="75000"/>
                  </a:schemeClr>
                </a:solidFill>
              </a:rPr>
              <a:t>10715121</a:t>
            </a:r>
            <a:r>
              <a:rPr lang="zh-TW" altLang="en-US" sz="2400" spc="80" dirty="0" smtClean="0">
                <a:solidFill>
                  <a:schemeClr val="tx2">
                    <a:lumMod val="75000"/>
                  </a:schemeClr>
                </a:solidFill>
              </a:rPr>
              <a:t>孟柏瑜、</a:t>
            </a:r>
            <a:r>
              <a:rPr lang="en-US" altLang="zh-TW" sz="2400" spc="80" dirty="0" smtClean="0">
                <a:solidFill>
                  <a:schemeClr val="tx2">
                    <a:lumMod val="75000"/>
                  </a:schemeClr>
                </a:solidFill>
              </a:rPr>
              <a:t>10715114</a:t>
            </a:r>
            <a:r>
              <a:rPr lang="zh-TW" altLang="en-US" sz="2400" spc="80" dirty="0">
                <a:solidFill>
                  <a:schemeClr val="tx2">
                    <a:lumMod val="75000"/>
                  </a:schemeClr>
                </a:solidFill>
              </a:rPr>
              <a:t>蕭琨澂</a:t>
            </a:r>
          </a:p>
        </p:txBody>
      </p:sp>
    </p:spTree>
    <p:extLst>
      <p:ext uri="{BB962C8B-B14F-4D97-AF65-F5344CB8AC3E}">
        <p14:creationId xmlns:p14="http://schemas.microsoft.com/office/powerpoint/2010/main" val="149837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57221" y="375781"/>
            <a:ext cx="10058400" cy="1371600"/>
          </a:xfrm>
        </p:spPr>
        <p:txBody>
          <a:bodyPr/>
          <a:lstStyle/>
          <a:p>
            <a:pPr algn="ctr"/>
            <a:r>
              <a:rPr lang="zh-TW" altLang="en-US" dirty="0" smtClean="0"/>
              <a:t>摘要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52409" y="1747381"/>
            <a:ext cx="4625141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 smtClean="0">
                <a:latin typeface="+mj-ea"/>
                <a:ea typeface="+mj-ea"/>
              </a:rPr>
              <a:t>        沿用之前學長姐的作品在做延伸，使用全景相機拍攝，而我們將拍攝點位增加至</a:t>
            </a:r>
            <a:r>
              <a:rPr lang="en-US" altLang="zh-TW" sz="2400" b="1" dirty="0" smtClean="0">
                <a:latin typeface="+mj-ea"/>
                <a:ea typeface="+mj-ea"/>
              </a:rPr>
              <a:t>22</a:t>
            </a:r>
            <a:r>
              <a:rPr lang="zh-TW" altLang="en-US" sz="2400" dirty="0" smtClean="0">
                <a:latin typeface="+mj-ea"/>
                <a:ea typeface="+mj-ea"/>
              </a:rPr>
              <a:t>個，更新平面圖，讓使用者對圖書館一樓能有更完整的認識。</a:t>
            </a:r>
            <a:endParaRPr lang="en-US" altLang="zh-TW" sz="2400" dirty="0" smtClean="0"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" y="375781"/>
            <a:ext cx="5164936" cy="612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5896" y="1751542"/>
            <a:ext cx="2968838" cy="393223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125" y="1751542"/>
            <a:ext cx="3425149" cy="3932237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77505" y="379942"/>
            <a:ext cx="11450971" cy="137160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平面圖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859130" y="5683779"/>
            <a:ext cx="2541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舊版平面圖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7928994" y="5671433"/>
            <a:ext cx="2541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新</a:t>
            </a:r>
            <a:r>
              <a:rPr lang="zh-TW" altLang="en-US" dirty="0" smtClean="0"/>
              <a:t>版平面圖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432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22110" y="35352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/>
              <a:t>點位</a:t>
            </a:r>
            <a:r>
              <a:rPr lang="zh-TW" altLang="en-US" dirty="0"/>
              <a:t>圖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03" y="353520"/>
            <a:ext cx="5365640" cy="6160014"/>
          </a:xfrm>
        </p:spPr>
      </p:pic>
      <p:sp>
        <p:nvSpPr>
          <p:cNvPr id="6" name="橢圓 5"/>
          <p:cNvSpPr/>
          <p:nvPr/>
        </p:nvSpPr>
        <p:spPr>
          <a:xfrm>
            <a:off x="2377440" y="6353514"/>
            <a:ext cx="167640" cy="1600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2377440" y="5804874"/>
            <a:ext cx="167640" cy="1600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1447800" y="5921418"/>
            <a:ext cx="167640" cy="1600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3016523" y="4806654"/>
            <a:ext cx="167640" cy="1600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3679463" y="4806654"/>
            <a:ext cx="167640" cy="1600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3679463" y="6140154"/>
            <a:ext cx="167640" cy="1600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橢圓 11"/>
          <p:cNvSpPr/>
          <p:nvPr/>
        </p:nvSpPr>
        <p:spPr>
          <a:xfrm>
            <a:off x="4521763" y="6127158"/>
            <a:ext cx="167640" cy="1600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橢圓 12"/>
          <p:cNvSpPr/>
          <p:nvPr/>
        </p:nvSpPr>
        <p:spPr>
          <a:xfrm>
            <a:off x="4605583" y="5349918"/>
            <a:ext cx="167640" cy="1600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橢圓 13"/>
          <p:cNvSpPr/>
          <p:nvPr/>
        </p:nvSpPr>
        <p:spPr>
          <a:xfrm>
            <a:off x="4354123" y="3959307"/>
            <a:ext cx="167640" cy="1600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橢圓 14"/>
          <p:cNvSpPr/>
          <p:nvPr/>
        </p:nvSpPr>
        <p:spPr>
          <a:xfrm>
            <a:off x="2746303" y="3353517"/>
            <a:ext cx="167640" cy="1600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橢圓 15"/>
          <p:cNvSpPr/>
          <p:nvPr/>
        </p:nvSpPr>
        <p:spPr>
          <a:xfrm>
            <a:off x="3679463" y="3353517"/>
            <a:ext cx="167640" cy="1600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橢圓 16"/>
          <p:cNvSpPr/>
          <p:nvPr/>
        </p:nvSpPr>
        <p:spPr>
          <a:xfrm>
            <a:off x="1847143" y="3959307"/>
            <a:ext cx="167640" cy="1600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橢圓 17"/>
          <p:cNvSpPr/>
          <p:nvPr/>
        </p:nvSpPr>
        <p:spPr>
          <a:xfrm>
            <a:off x="1447800" y="5189898"/>
            <a:ext cx="167640" cy="1600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橢圓 18"/>
          <p:cNvSpPr/>
          <p:nvPr/>
        </p:nvSpPr>
        <p:spPr>
          <a:xfrm>
            <a:off x="2377440" y="2279097"/>
            <a:ext cx="167640" cy="1600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橢圓 19"/>
          <p:cNvSpPr/>
          <p:nvPr/>
        </p:nvSpPr>
        <p:spPr>
          <a:xfrm>
            <a:off x="1763323" y="2279097"/>
            <a:ext cx="167640" cy="1600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1043940" y="879300"/>
            <a:ext cx="167640" cy="1600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橢圓 21"/>
          <p:cNvSpPr/>
          <p:nvPr/>
        </p:nvSpPr>
        <p:spPr>
          <a:xfrm>
            <a:off x="1726447" y="1485090"/>
            <a:ext cx="167640" cy="1600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3" name="橢圓 22"/>
          <p:cNvSpPr/>
          <p:nvPr/>
        </p:nvSpPr>
        <p:spPr>
          <a:xfrm>
            <a:off x="3016523" y="889920"/>
            <a:ext cx="167640" cy="1600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" name="橢圓 23"/>
          <p:cNvSpPr/>
          <p:nvPr/>
        </p:nvSpPr>
        <p:spPr>
          <a:xfrm>
            <a:off x="3286831" y="1485090"/>
            <a:ext cx="167640" cy="1600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" name="橢圓 24"/>
          <p:cNvSpPr/>
          <p:nvPr/>
        </p:nvSpPr>
        <p:spPr>
          <a:xfrm>
            <a:off x="4437943" y="1518258"/>
            <a:ext cx="167640" cy="1600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" name="橢圓 25"/>
          <p:cNvSpPr/>
          <p:nvPr/>
        </p:nvSpPr>
        <p:spPr>
          <a:xfrm>
            <a:off x="4901003" y="1518258"/>
            <a:ext cx="167640" cy="1600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7" name="橢圓 26"/>
          <p:cNvSpPr/>
          <p:nvPr/>
        </p:nvSpPr>
        <p:spPr>
          <a:xfrm>
            <a:off x="4521763" y="2146908"/>
            <a:ext cx="167640" cy="1600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517662" y="6115508"/>
            <a:ext cx="157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1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2549785" y="5632096"/>
            <a:ext cx="157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2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1363339" y="5605206"/>
            <a:ext cx="157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3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3016523" y="4500838"/>
            <a:ext cx="157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3622110" y="4500838"/>
            <a:ext cx="157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5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3609183" y="5806028"/>
            <a:ext cx="157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6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4534591" y="5807414"/>
            <a:ext cx="157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7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4453060" y="3663217"/>
            <a:ext cx="157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9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4773223" y="5194499"/>
            <a:ext cx="157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8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4406385" y="1835536"/>
            <a:ext cx="157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4277146" y="1173984"/>
            <a:ext cx="157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11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4913130" y="1193474"/>
            <a:ext cx="157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12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3410571" y="1413602"/>
            <a:ext cx="157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13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3100343" y="798698"/>
            <a:ext cx="157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1881964" y="1421060"/>
            <a:ext cx="157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15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1121010" y="642102"/>
            <a:ext cx="157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16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1679922" y="1916302"/>
            <a:ext cx="157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17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2301637" y="1981147"/>
            <a:ext cx="157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18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2624358" y="3047090"/>
            <a:ext cx="157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19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3375638" y="3071736"/>
            <a:ext cx="157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1768498" y="3613581"/>
            <a:ext cx="157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21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1304363" y="4894630"/>
            <a:ext cx="157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22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6327942" y="1655102"/>
            <a:ext cx="21095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+mj-ea"/>
              </a:rPr>
              <a:t>1</a:t>
            </a:r>
            <a:r>
              <a:rPr lang="zh-TW" altLang="en-US" dirty="0" smtClean="0">
                <a:latin typeface="+mj-ea"/>
              </a:rPr>
              <a:t>：圖書館出入口</a:t>
            </a:r>
            <a:endParaRPr lang="en-US" altLang="zh-TW" dirty="0" smtClean="0">
              <a:latin typeface="+mj-ea"/>
            </a:endParaRPr>
          </a:p>
          <a:p>
            <a:r>
              <a:rPr lang="en-US" altLang="zh-TW" dirty="0" smtClean="0">
                <a:latin typeface="+mj-ea"/>
              </a:rPr>
              <a:t>2</a:t>
            </a:r>
            <a:r>
              <a:rPr lang="zh-TW" altLang="en-US" dirty="0" smtClean="0">
                <a:latin typeface="+mj-ea"/>
              </a:rPr>
              <a:t>：圖書館門口</a:t>
            </a:r>
            <a:endParaRPr lang="en-US" altLang="zh-TW" dirty="0" smtClean="0">
              <a:latin typeface="+mj-ea"/>
            </a:endParaRPr>
          </a:p>
          <a:p>
            <a:r>
              <a:rPr lang="en-US" altLang="zh-TW" dirty="0" smtClean="0">
                <a:latin typeface="+mj-ea"/>
              </a:rPr>
              <a:t>3</a:t>
            </a:r>
            <a:r>
              <a:rPr lang="zh-TW" altLang="en-US" dirty="0" smtClean="0">
                <a:latin typeface="+mj-ea"/>
              </a:rPr>
              <a:t>：僑</a:t>
            </a:r>
            <a:r>
              <a:rPr lang="zh-TW" altLang="en-US" dirty="0">
                <a:latin typeface="+mj-ea"/>
              </a:rPr>
              <a:t>光</a:t>
            </a:r>
            <a:r>
              <a:rPr lang="zh-TW" altLang="en-US" dirty="0" smtClean="0">
                <a:latin typeface="+mj-ea"/>
              </a:rPr>
              <a:t>書坊</a:t>
            </a:r>
            <a:endParaRPr lang="en-US" altLang="zh-TW" dirty="0" smtClean="0">
              <a:latin typeface="+mj-ea"/>
            </a:endParaRPr>
          </a:p>
          <a:p>
            <a:r>
              <a:rPr lang="en-US" altLang="zh-TW" dirty="0" smtClean="0">
                <a:latin typeface="+mj-ea"/>
              </a:rPr>
              <a:t>4</a:t>
            </a:r>
            <a:r>
              <a:rPr lang="zh-TW" altLang="en-US" dirty="0" smtClean="0">
                <a:latin typeface="+mj-ea"/>
              </a:rPr>
              <a:t>：新書</a:t>
            </a:r>
            <a:r>
              <a:rPr lang="zh-TW" altLang="en-US" dirty="0">
                <a:latin typeface="+mj-ea"/>
              </a:rPr>
              <a:t>展示區</a:t>
            </a:r>
            <a:r>
              <a:rPr lang="en-US" altLang="zh-TW" dirty="0" smtClean="0">
                <a:latin typeface="+mj-ea"/>
              </a:rPr>
              <a:t>1</a:t>
            </a:r>
            <a:endParaRPr lang="en-US" altLang="zh-TW" dirty="0">
              <a:latin typeface="+mj-ea"/>
            </a:endParaRPr>
          </a:p>
          <a:p>
            <a:r>
              <a:rPr lang="en-US" altLang="zh-TW" dirty="0" smtClean="0">
                <a:latin typeface="+mj-ea"/>
              </a:rPr>
              <a:t>5</a:t>
            </a:r>
            <a:r>
              <a:rPr lang="zh-TW" altLang="en-US" dirty="0" smtClean="0">
                <a:latin typeface="+mj-ea"/>
              </a:rPr>
              <a:t>：中文</a:t>
            </a:r>
            <a:r>
              <a:rPr lang="zh-TW" altLang="en-US" dirty="0">
                <a:latin typeface="+mj-ea"/>
              </a:rPr>
              <a:t>期刊區</a:t>
            </a:r>
            <a:r>
              <a:rPr lang="en-US" altLang="zh-TW" dirty="0" smtClean="0">
                <a:latin typeface="+mj-ea"/>
              </a:rPr>
              <a:t>1</a:t>
            </a:r>
            <a:endParaRPr lang="en-US" altLang="zh-TW" dirty="0">
              <a:latin typeface="+mj-ea"/>
            </a:endParaRPr>
          </a:p>
          <a:p>
            <a:r>
              <a:rPr lang="en-US" altLang="zh-TW" dirty="0" smtClean="0">
                <a:latin typeface="+mj-ea"/>
              </a:rPr>
              <a:t>6</a:t>
            </a:r>
            <a:r>
              <a:rPr lang="zh-TW" altLang="en-US" dirty="0" smtClean="0">
                <a:latin typeface="+mj-ea"/>
              </a:rPr>
              <a:t>：中文</a:t>
            </a:r>
            <a:r>
              <a:rPr lang="zh-TW" altLang="en-US" dirty="0">
                <a:latin typeface="+mj-ea"/>
              </a:rPr>
              <a:t>期刊區</a:t>
            </a:r>
            <a:r>
              <a:rPr lang="en-US" altLang="zh-TW" dirty="0" smtClean="0">
                <a:latin typeface="+mj-ea"/>
              </a:rPr>
              <a:t>2</a:t>
            </a:r>
          </a:p>
          <a:p>
            <a:r>
              <a:rPr lang="en-US" altLang="zh-TW" dirty="0" smtClean="0">
                <a:latin typeface="+mj-ea"/>
              </a:rPr>
              <a:t>7</a:t>
            </a:r>
            <a:r>
              <a:rPr lang="zh-TW" altLang="en-US" dirty="0" smtClean="0">
                <a:latin typeface="+mj-ea"/>
              </a:rPr>
              <a:t>：中文</a:t>
            </a:r>
            <a:r>
              <a:rPr lang="zh-TW" altLang="en-US" dirty="0">
                <a:latin typeface="+mj-ea"/>
              </a:rPr>
              <a:t>期刊區</a:t>
            </a:r>
            <a:r>
              <a:rPr lang="en-US" altLang="zh-TW" dirty="0" smtClean="0">
                <a:latin typeface="+mj-ea"/>
              </a:rPr>
              <a:t>3</a:t>
            </a:r>
          </a:p>
          <a:p>
            <a:r>
              <a:rPr lang="en-US" altLang="zh-TW" dirty="0" smtClean="0">
                <a:latin typeface="+mj-ea"/>
              </a:rPr>
              <a:t>8</a:t>
            </a:r>
            <a:r>
              <a:rPr lang="zh-TW" altLang="en-US" dirty="0" smtClean="0">
                <a:latin typeface="+mj-ea"/>
              </a:rPr>
              <a:t>：中文</a:t>
            </a:r>
            <a:r>
              <a:rPr lang="zh-TW" altLang="en-US" dirty="0">
                <a:latin typeface="+mj-ea"/>
              </a:rPr>
              <a:t>期刊區</a:t>
            </a:r>
            <a:r>
              <a:rPr lang="en-US" altLang="zh-TW" dirty="0" smtClean="0">
                <a:latin typeface="+mj-ea"/>
              </a:rPr>
              <a:t>4</a:t>
            </a:r>
          </a:p>
          <a:p>
            <a:r>
              <a:rPr lang="en-US" altLang="zh-TW" dirty="0" smtClean="0">
                <a:latin typeface="+mj-ea"/>
              </a:rPr>
              <a:t>9</a:t>
            </a:r>
            <a:r>
              <a:rPr lang="zh-TW" altLang="en-US" dirty="0" smtClean="0">
                <a:latin typeface="+mj-ea"/>
              </a:rPr>
              <a:t>：廣播室</a:t>
            </a:r>
            <a:endParaRPr lang="en-US" altLang="zh-TW" dirty="0" smtClean="0">
              <a:latin typeface="+mj-ea"/>
            </a:endParaRPr>
          </a:p>
          <a:p>
            <a:r>
              <a:rPr lang="en-US" altLang="zh-TW" dirty="0" smtClean="0">
                <a:latin typeface="+mj-ea"/>
              </a:rPr>
              <a:t>10</a:t>
            </a:r>
            <a:r>
              <a:rPr lang="zh-TW" altLang="en-US" dirty="0" smtClean="0">
                <a:latin typeface="+mj-ea"/>
              </a:rPr>
              <a:t>：圖書區</a:t>
            </a:r>
            <a:endParaRPr lang="en-US" altLang="zh-TW" dirty="0" smtClean="0">
              <a:latin typeface="+mj-ea"/>
            </a:endParaRPr>
          </a:p>
          <a:p>
            <a:r>
              <a:rPr lang="en-US" altLang="zh-TW" dirty="0" smtClean="0">
                <a:latin typeface="+mj-ea"/>
              </a:rPr>
              <a:t>11</a:t>
            </a:r>
            <a:r>
              <a:rPr lang="zh-TW" altLang="en-US" dirty="0" smtClean="0">
                <a:latin typeface="+mj-ea"/>
              </a:rPr>
              <a:t>：參考書</a:t>
            </a:r>
            <a:r>
              <a:rPr lang="zh-TW" altLang="en-US" dirty="0">
                <a:latin typeface="+mj-ea"/>
              </a:rPr>
              <a:t>區</a:t>
            </a:r>
            <a:endParaRPr lang="zh-TW" altLang="en-US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8893471" y="1654871"/>
            <a:ext cx="23160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+mj-ea"/>
              </a:rPr>
              <a:t>12</a:t>
            </a:r>
            <a:r>
              <a:rPr lang="zh-TW" altLang="en-US" dirty="0" smtClean="0">
                <a:latin typeface="+mj-ea"/>
              </a:rPr>
              <a:t>：廁所</a:t>
            </a:r>
            <a:endParaRPr lang="en-US" altLang="zh-TW" dirty="0" smtClean="0">
              <a:latin typeface="+mj-ea"/>
            </a:endParaRPr>
          </a:p>
          <a:p>
            <a:r>
              <a:rPr lang="en-US" altLang="zh-TW" dirty="0" smtClean="0">
                <a:latin typeface="+mj-ea"/>
              </a:rPr>
              <a:t>13</a:t>
            </a:r>
            <a:r>
              <a:rPr lang="zh-TW" altLang="en-US" dirty="0" smtClean="0">
                <a:latin typeface="+mj-ea"/>
              </a:rPr>
              <a:t>：學生</a:t>
            </a:r>
            <a:r>
              <a:rPr lang="zh-TW" altLang="en-US" dirty="0">
                <a:latin typeface="+mj-ea"/>
              </a:rPr>
              <a:t>專題</a:t>
            </a:r>
            <a:r>
              <a:rPr lang="zh-TW" altLang="en-US" dirty="0" smtClean="0">
                <a:latin typeface="+mj-ea"/>
              </a:rPr>
              <a:t>區</a:t>
            </a:r>
            <a:endParaRPr lang="en-US" altLang="zh-TW" dirty="0" smtClean="0">
              <a:latin typeface="+mj-ea"/>
            </a:endParaRPr>
          </a:p>
          <a:p>
            <a:r>
              <a:rPr lang="en-US" altLang="zh-TW" dirty="0" smtClean="0">
                <a:latin typeface="+mj-ea"/>
              </a:rPr>
              <a:t>14</a:t>
            </a:r>
            <a:r>
              <a:rPr lang="zh-TW" altLang="en-US" dirty="0" smtClean="0">
                <a:latin typeface="+mj-ea"/>
              </a:rPr>
              <a:t>：閱讀專區</a:t>
            </a:r>
            <a:endParaRPr lang="en-US" altLang="zh-TW" dirty="0" smtClean="0">
              <a:latin typeface="+mj-ea"/>
            </a:endParaRPr>
          </a:p>
          <a:p>
            <a:r>
              <a:rPr lang="en-US" altLang="zh-TW" dirty="0" smtClean="0">
                <a:latin typeface="+mj-ea"/>
              </a:rPr>
              <a:t>15</a:t>
            </a:r>
            <a:r>
              <a:rPr lang="zh-TW" altLang="en-US" dirty="0" smtClean="0">
                <a:latin typeface="+mj-ea"/>
              </a:rPr>
              <a:t>：證照</a:t>
            </a:r>
            <a:r>
              <a:rPr lang="zh-TW" altLang="en-US" dirty="0">
                <a:latin typeface="+mj-ea"/>
              </a:rPr>
              <a:t>書籍區</a:t>
            </a:r>
            <a:r>
              <a:rPr lang="en-US" altLang="zh-TW" dirty="0" smtClean="0">
                <a:latin typeface="+mj-ea"/>
              </a:rPr>
              <a:t>1</a:t>
            </a:r>
            <a:endParaRPr lang="en-US" altLang="zh-TW" dirty="0">
              <a:latin typeface="+mj-ea"/>
            </a:endParaRPr>
          </a:p>
          <a:p>
            <a:r>
              <a:rPr lang="en-US" altLang="zh-TW" dirty="0" smtClean="0">
                <a:latin typeface="+mj-ea"/>
              </a:rPr>
              <a:t>16</a:t>
            </a:r>
            <a:r>
              <a:rPr lang="zh-TW" altLang="en-US" dirty="0" smtClean="0">
                <a:latin typeface="+mj-ea"/>
              </a:rPr>
              <a:t>：證照</a:t>
            </a:r>
            <a:r>
              <a:rPr lang="zh-TW" altLang="en-US" dirty="0">
                <a:latin typeface="+mj-ea"/>
              </a:rPr>
              <a:t>書籍區</a:t>
            </a:r>
            <a:r>
              <a:rPr lang="en-US" altLang="zh-TW" dirty="0" smtClean="0">
                <a:latin typeface="+mj-ea"/>
              </a:rPr>
              <a:t>2</a:t>
            </a:r>
          </a:p>
          <a:p>
            <a:r>
              <a:rPr lang="en-US" altLang="zh-TW" dirty="0" smtClean="0">
                <a:latin typeface="+mj-ea"/>
              </a:rPr>
              <a:t>17</a:t>
            </a:r>
            <a:r>
              <a:rPr lang="zh-TW" altLang="en-US" dirty="0" smtClean="0">
                <a:latin typeface="+mj-ea"/>
              </a:rPr>
              <a:t>：電腦</a:t>
            </a:r>
            <a:r>
              <a:rPr lang="zh-TW" altLang="en-US" dirty="0">
                <a:latin typeface="+mj-ea"/>
              </a:rPr>
              <a:t>借閱區</a:t>
            </a:r>
            <a:r>
              <a:rPr lang="en-US" altLang="zh-TW" dirty="0" smtClean="0">
                <a:latin typeface="+mj-ea"/>
              </a:rPr>
              <a:t>1</a:t>
            </a:r>
          </a:p>
          <a:p>
            <a:r>
              <a:rPr lang="en-US" altLang="zh-TW" dirty="0" smtClean="0">
                <a:latin typeface="+mj-ea"/>
              </a:rPr>
              <a:t>18</a:t>
            </a:r>
            <a:r>
              <a:rPr lang="zh-TW" altLang="en-US" dirty="0" smtClean="0">
                <a:latin typeface="+mj-ea"/>
              </a:rPr>
              <a:t>：電腦</a:t>
            </a:r>
            <a:r>
              <a:rPr lang="zh-TW" altLang="en-US" dirty="0">
                <a:latin typeface="+mj-ea"/>
              </a:rPr>
              <a:t>借閱區</a:t>
            </a:r>
            <a:r>
              <a:rPr lang="en-US" altLang="zh-TW" dirty="0" smtClean="0">
                <a:latin typeface="+mj-ea"/>
              </a:rPr>
              <a:t>2</a:t>
            </a:r>
          </a:p>
          <a:p>
            <a:r>
              <a:rPr lang="en-US" altLang="zh-TW" dirty="0" smtClean="0">
                <a:latin typeface="+mj-ea"/>
              </a:rPr>
              <a:t>19</a:t>
            </a:r>
            <a:r>
              <a:rPr lang="zh-TW" altLang="en-US" dirty="0" smtClean="0">
                <a:latin typeface="+mj-ea"/>
              </a:rPr>
              <a:t>：新書</a:t>
            </a:r>
            <a:r>
              <a:rPr lang="zh-TW" altLang="en-US" dirty="0">
                <a:latin typeface="+mj-ea"/>
              </a:rPr>
              <a:t>展示區</a:t>
            </a:r>
            <a:r>
              <a:rPr lang="en-US" altLang="zh-TW" dirty="0" smtClean="0">
                <a:latin typeface="+mj-ea"/>
              </a:rPr>
              <a:t>2</a:t>
            </a:r>
          </a:p>
          <a:p>
            <a:r>
              <a:rPr lang="en-US" altLang="zh-TW" dirty="0" smtClean="0">
                <a:latin typeface="+mj-ea"/>
              </a:rPr>
              <a:t>20</a:t>
            </a:r>
            <a:r>
              <a:rPr lang="zh-TW" altLang="en-US" dirty="0" smtClean="0">
                <a:latin typeface="+mj-ea"/>
              </a:rPr>
              <a:t>：樓梯口</a:t>
            </a:r>
            <a:endParaRPr lang="en-US" altLang="zh-TW" dirty="0" smtClean="0">
              <a:latin typeface="+mj-ea"/>
            </a:endParaRPr>
          </a:p>
          <a:p>
            <a:r>
              <a:rPr lang="en-US" altLang="zh-TW" dirty="0" smtClean="0">
                <a:latin typeface="+mj-ea"/>
              </a:rPr>
              <a:t>21</a:t>
            </a:r>
            <a:r>
              <a:rPr lang="zh-TW" altLang="en-US" dirty="0" smtClean="0">
                <a:latin typeface="+mj-ea"/>
              </a:rPr>
              <a:t>：服務櫃台</a:t>
            </a:r>
            <a:endParaRPr lang="en-US" altLang="zh-TW" dirty="0" smtClean="0">
              <a:latin typeface="+mj-ea"/>
            </a:endParaRPr>
          </a:p>
          <a:p>
            <a:r>
              <a:rPr lang="en-US" altLang="zh-TW" dirty="0" smtClean="0">
                <a:latin typeface="+mj-ea"/>
              </a:rPr>
              <a:t>22</a:t>
            </a:r>
            <a:r>
              <a:rPr lang="zh-TW" altLang="en-US" dirty="0" smtClean="0">
                <a:latin typeface="+mj-ea"/>
              </a:rPr>
              <a:t>：私藏</a:t>
            </a:r>
            <a:r>
              <a:rPr lang="zh-TW" altLang="en-US" dirty="0">
                <a:latin typeface="+mj-ea"/>
              </a:rPr>
              <a:t>書房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62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32269" y="1616922"/>
            <a:ext cx="4754880" cy="374904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r>
              <a:rPr lang="zh-TW" altLang="en-US" dirty="0" smtClean="0"/>
              <a:t>小</a:t>
            </a:r>
            <a:r>
              <a:rPr lang="zh-TW" altLang="en-US" dirty="0"/>
              <a:t>紅屋 </a:t>
            </a:r>
            <a:r>
              <a:rPr lang="en-US" altLang="zh-TW" dirty="0"/>
              <a:t>360°</a:t>
            </a:r>
            <a:r>
              <a:rPr lang="zh-TW" altLang="en-US" dirty="0"/>
              <a:t>全景</a:t>
            </a:r>
            <a:r>
              <a:rPr lang="zh-TW" altLang="en-US" dirty="0" smtClean="0"/>
              <a:t>相機</a:t>
            </a:r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77505" y="379942"/>
            <a:ext cx="11450971" cy="137160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/>
              <a:t>使用工具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>
          <a:xfrm>
            <a:off x="6430372" y="1616922"/>
            <a:ext cx="4754880" cy="374904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)3D </a:t>
            </a:r>
            <a:r>
              <a:rPr lang="en-US" altLang="zh-TW" dirty="0"/>
              <a:t>Space </a:t>
            </a:r>
            <a:r>
              <a:rPr lang="en-US" altLang="zh-TW" dirty="0" smtClean="0"/>
              <a:t>Publisher(</a:t>
            </a:r>
            <a:r>
              <a:rPr lang="zh-TW" altLang="en-US" dirty="0" smtClean="0"/>
              <a:t>教育版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09" y="2675713"/>
            <a:ext cx="2525000" cy="252500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3409709" y="2675713"/>
            <a:ext cx="344465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標準</a:t>
            </a:r>
            <a:r>
              <a:rPr lang="en-US" altLang="zh-TW" sz="1400" dirty="0"/>
              <a:t>ISO</a:t>
            </a:r>
            <a:r>
              <a:rPr lang="zh-TW" altLang="en-US" sz="1400" dirty="0"/>
              <a:t>感光度：</a:t>
            </a:r>
            <a:r>
              <a:rPr lang="en-US" altLang="zh-TW" sz="1400" dirty="0"/>
              <a:t>ISO 50-3200</a:t>
            </a:r>
          </a:p>
          <a:p>
            <a:r>
              <a:rPr lang="zh-TW" altLang="en-US" sz="1400" dirty="0"/>
              <a:t>傳感器類型：</a:t>
            </a:r>
            <a:r>
              <a:rPr lang="en-US" altLang="zh-TW" sz="1400" dirty="0"/>
              <a:t>CMOS</a:t>
            </a:r>
          </a:p>
          <a:p>
            <a:r>
              <a:rPr lang="zh-TW" altLang="en-US" sz="1400" dirty="0"/>
              <a:t>產品淨重（</a:t>
            </a:r>
            <a:r>
              <a:rPr lang="en-US" altLang="zh-TW" sz="1400" dirty="0"/>
              <a:t>g</a:t>
            </a:r>
            <a:r>
              <a:rPr lang="zh-TW" altLang="en-US" sz="1400" dirty="0"/>
              <a:t>） ：</a:t>
            </a:r>
            <a:r>
              <a:rPr lang="en-US" altLang="zh-TW" sz="1400" dirty="0"/>
              <a:t>255g</a:t>
            </a:r>
          </a:p>
          <a:p>
            <a:r>
              <a:rPr lang="zh-TW" altLang="en-US" sz="1400" dirty="0"/>
              <a:t>產品尺寸（</a:t>
            </a:r>
            <a:r>
              <a:rPr lang="en-US" altLang="zh-TW" sz="1400" dirty="0"/>
              <a:t>mm</a:t>
            </a:r>
            <a:r>
              <a:rPr lang="zh-TW" altLang="en-US" sz="1400" dirty="0"/>
              <a:t>）：</a:t>
            </a:r>
            <a:r>
              <a:rPr lang="en-US" altLang="zh-TW" sz="1400" dirty="0"/>
              <a:t>94mm*78mm*33mm</a:t>
            </a:r>
            <a:endParaRPr lang="en-US" altLang="zh-TW" sz="1400" dirty="0" smtClean="0"/>
          </a:p>
          <a:p>
            <a:r>
              <a:rPr lang="zh-TW" altLang="en-US" sz="1400" dirty="0" smtClean="0"/>
              <a:t>鏡頭參數：</a:t>
            </a:r>
            <a:endParaRPr lang="en-US" altLang="zh-TW" sz="1400" dirty="0" smtClean="0"/>
          </a:p>
          <a:p>
            <a:pPr lvl="1"/>
            <a:r>
              <a:rPr lang="zh-TW" altLang="en-US" sz="1400" dirty="0" smtClean="0"/>
              <a:t>最大光圈：</a:t>
            </a:r>
            <a:r>
              <a:rPr lang="en-US" altLang="zh-TW" sz="1400" dirty="0" smtClean="0"/>
              <a:t>F2.8 </a:t>
            </a:r>
          </a:p>
          <a:p>
            <a:pPr lvl="1"/>
            <a:r>
              <a:rPr lang="zh-TW" altLang="en-US" sz="1400" dirty="0" smtClean="0"/>
              <a:t>遮光罩：無</a:t>
            </a:r>
            <a:r>
              <a:rPr lang="zh-TW" altLang="en-US" sz="1400" dirty="0"/>
              <a:t>遮光罩 </a:t>
            </a:r>
            <a:endParaRPr lang="en-US" altLang="zh-TW" sz="1400" dirty="0" smtClean="0"/>
          </a:p>
          <a:p>
            <a:pPr lvl="1"/>
            <a:r>
              <a:rPr lang="zh-TW" altLang="en-US" sz="1400" dirty="0" smtClean="0"/>
              <a:t>濾鏡：直徑 </a:t>
            </a:r>
            <a:r>
              <a:rPr lang="en-US" altLang="zh-TW" sz="1400" dirty="0" smtClean="0"/>
              <a:t>55mm</a:t>
            </a:r>
          </a:p>
          <a:p>
            <a:r>
              <a:rPr lang="zh-TW" altLang="en-US" sz="1400" dirty="0" smtClean="0"/>
              <a:t>功能： </a:t>
            </a:r>
            <a:endParaRPr lang="en-US" altLang="zh-TW" sz="1400" dirty="0" smtClean="0"/>
          </a:p>
          <a:p>
            <a:r>
              <a:rPr lang="zh-TW" altLang="en-US" sz="1400" dirty="0" smtClean="0"/>
              <a:t>可遙控</a:t>
            </a:r>
            <a:r>
              <a:rPr lang="zh-TW" altLang="en-US" sz="1400" dirty="0"/>
              <a:t>、</a:t>
            </a:r>
            <a:r>
              <a:rPr lang="zh-TW" altLang="en-US" sz="1400" dirty="0" smtClean="0"/>
              <a:t>全景拍攝、機身防抖、延時拍攝 連拍速度 </a:t>
            </a:r>
            <a:r>
              <a:rPr lang="en-US" altLang="zh-TW" sz="1400" dirty="0" smtClean="0"/>
              <a:t>10s</a:t>
            </a:r>
            <a:r>
              <a:rPr lang="zh-TW" altLang="en-US" sz="1400" dirty="0" smtClean="0"/>
              <a:t> </a:t>
            </a:r>
            <a:endParaRPr lang="en-US" altLang="zh-TW" sz="1400" dirty="0" smtClean="0"/>
          </a:p>
          <a:p>
            <a:r>
              <a:rPr lang="zh-TW" altLang="en-US" dirty="0" smtClean="0"/>
              <a:t> </a:t>
            </a:r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058" y="2675713"/>
            <a:ext cx="2349501" cy="234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3296" y="1526073"/>
            <a:ext cx="8259388" cy="4645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77505" y="379942"/>
            <a:ext cx="11450971" cy="137160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/>
              <a:t>成果展示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8457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肥皂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肥皂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肥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TM03457510[[fn=肥皂]]</Template>
  <TotalTime>178</TotalTime>
  <Words>294</Words>
  <Application>Microsoft Office PowerPoint</Application>
  <PresentationFormat>寬螢幕</PresentationFormat>
  <Paragraphs>67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9" baseType="lpstr">
      <vt:lpstr>新細明體</vt:lpstr>
      <vt:lpstr>Garamond</vt:lpstr>
      <vt:lpstr>肥皂</vt:lpstr>
      <vt:lpstr>僑光科技大學 圖書館一樓</vt:lpstr>
      <vt:lpstr>摘要</vt:lpstr>
      <vt:lpstr>平面圖</vt:lpstr>
      <vt:lpstr>點位圖</vt:lpstr>
      <vt:lpstr>使用工具</vt:lpstr>
      <vt:lpstr>成果展示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僑光科技大學 圖書館1樓</dc:title>
  <dc:creator>User</dc:creator>
  <cp:lastModifiedBy>User</cp:lastModifiedBy>
  <cp:revision>34</cp:revision>
  <dcterms:created xsi:type="dcterms:W3CDTF">2022-01-04T01:32:27Z</dcterms:created>
  <dcterms:modified xsi:type="dcterms:W3CDTF">2022-01-04T06:16:42Z</dcterms:modified>
</cp:coreProperties>
</file>